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тать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таршинова Ольга Александровна - учитель нач. классов - Детям о пожаре!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фициальный сайт отдела образования г. Павлодар - 5 ЖОМ - анализ работы школы за 2013-201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ожарная безопасность для детей &quot; Сайт веселого настроения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ожарная безопасность для детей &quot; Сайт веселого настроения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езентации на тему пожарной безопасности - скачать решебник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 пожарной безопасности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 пожарной безопасности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 пожарной безопасности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фициальный сайт МБДОУ - д/с с.Ким - Новости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</cp:revision>
  <dcterms:created xsi:type="dcterms:W3CDTF">2015-02-10T15:25:06Z</dcterms:created>
  <dcterms:modified xsi:type="dcterms:W3CDTF">2015-02-10T15:43:04Z</dcterms:modified>
</cp:coreProperties>
</file>